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66" r:id="rId5"/>
    <p:sldId id="273" r:id="rId6"/>
    <p:sldId id="274" r:id="rId7"/>
    <p:sldId id="279" r:id="rId8"/>
    <p:sldId id="275" r:id="rId9"/>
    <p:sldId id="276" r:id="rId10"/>
    <p:sldId id="277" r:id="rId11"/>
    <p:sldId id="278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E7858"/>
    <a:srgbClr val="AEA88A"/>
    <a:srgbClr val="192E31"/>
    <a:srgbClr val="FCD1A7"/>
    <a:srgbClr val="733512"/>
    <a:srgbClr val="205239"/>
    <a:srgbClr val="182B2F"/>
    <a:srgbClr val="CCAA83"/>
    <a:srgbClr val="08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3531-BD39-4631-A7BC-2063A4BE8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E7EDF-AF79-43AC-87B8-17B03970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CE57-3F83-451D-B054-C3CD09C2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A123F-7620-4BD5-A2C6-E5FFC82A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0EFB7-C86D-40F3-B954-D404757E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9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452A-7C24-4BD6-ACF5-507DA67C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7A7F-D326-464A-8E9E-29ABB3D0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BFE98-EE87-4B26-BF69-5B08FB79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A0EE-99BD-4E99-9436-21A457EC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2866-35E4-4F22-8301-77D63466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6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DA22-940F-4349-8630-986AD297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9569-9288-433B-B3C6-0F607A20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5C663-303B-4FEC-81A0-ED8AD113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B1A5A-D4C3-4249-BEAE-C47DA1CD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B3E8A-2311-4D96-B47C-105CF0A5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70B8C-B941-4C78-A0CD-7BEC9A68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4D3D-77EC-49A5-9100-28BC1994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B8802-9D1E-4778-AC14-8DF5DFF1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05D2C-BCE2-4C07-914F-FEE9CE58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B0659-7F89-40BB-BA9B-0E7FC5017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4957-DF22-4A40-BC47-DC5FD280D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FCEA1-8AEA-49E0-8494-455F648E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185A4-A938-4717-A411-1C9AF9E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346FC-8F9C-4930-BDFD-D29C17A9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8E46-7E9C-49E0-9F3C-44096D0F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FE8D5-57CE-4600-95EF-7D02BDFF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B9CB4-898F-41FB-890C-CE29E7D3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31D42-E881-48EE-9A3B-D7DB1179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8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84C5D-77AE-4DF1-8DFD-8B1B3C61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1A53E-10FF-4588-9FD7-EB5845A6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643F-1A91-4B83-ABCD-00A14AB7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CB24-B446-4243-A89A-7E43AFCE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B897D-CF45-4CDE-848C-1053A965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EBAFB-99A8-4710-9D39-F625AF8B6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C10A-09E2-4132-9B39-50B6E5C5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942C1-393F-4504-B38C-E5733BB5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C2CD5-DAC0-4887-A36F-6C14F924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1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3AD-3F85-48DE-AEFB-7AAC3619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47860-67BE-4087-82E5-3DC22B338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5905D-6027-458C-AFF7-9A3F785E2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B5A11-01C3-41A9-B294-01BFFCC9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49AE-43A6-4C54-BC9B-3532ED54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597CA-5462-4ED2-8920-D98D21EE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3106-B99B-46D8-BD6A-C0EE0030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A505D-0FFB-4DE5-97F0-4D171B306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F629E-444E-4560-A629-9705EE6A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BF23E-D9B3-4EC7-87C9-6E3DE71C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6A7B-C9CE-41FF-83EE-7555C478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4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D2DCE-9AE3-4DDF-9550-8F2C8049D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23327-1154-47BE-A63A-16B0D386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AB57-F5BA-4A8E-84F0-394BE411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E891D-73D0-4C6A-B669-252843EE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98B96-EA9C-4982-A75E-0FBF4255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829ECB-00F3-42B2-B128-33B3BAB93F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938" y="0"/>
            <a:ext cx="8767763" cy="695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E02DB-2985-441D-A63A-F03C81F0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7602D-D3C9-432B-9596-A83AF872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274B1-5D2B-4EB5-893B-3FF10A25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6FE97-346A-4539-8C00-887E14EFF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956" y="3058277"/>
            <a:ext cx="5748489" cy="1047371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1200" spc="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6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mn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003AA9-A64B-441B-B640-06926B4DF9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0"/>
            <a:ext cx="2955925" cy="441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15CD8C71-CDCB-4B66-A220-00EE08FD30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328" y="0"/>
            <a:ext cx="2712668" cy="441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6944847D-09EF-4B0A-B6B2-619BA2D2F4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0684" y="2444851"/>
            <a:ext cx="2918637" cy="4413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6012508-D9F5-4D74-A051-556AC16E3B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758" y="4413146"/>
            <a:ext cx="3617253" cy="24448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CA83D-1033-4DFF-9FA9-571380826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75" y="1476915"/>
            <a:ext cx="2548964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56DA-3A13-477E-AEBF-805A7948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D6CF040-222F-40C5-B977-F368347774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1539" y="4924619"/>
            <a:ext cx="2020888" cy="1604963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0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DB86F64-3750-4FD9-8332-F00263FFBC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C78BB5-C3E4-4ECD-8F9A-E690DAB8A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9913" y="0"/>
            <a:ext cx="4002087" cy="2078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ABE8925-F92F-4CB0-A00F-B42C9F247C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2051050"/>
            <a:ext cx="3617913" cy="4806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BF863-F202-4C8A-ABC7-4596279F2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9457" y="3793638"/>
            <a:ext cx="2209801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D0535-3124-47F1-AB5B-92E2FC97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0EB6-1E81-4706-BC6C-828BB965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980C4-6A20-4321-8CDA-053726BF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9CA5252-AF4B-4041-B629-AAF37DFA2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1287" y="223257"/>
            <a:ext cx="2575119" cy="1604963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4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C5C3C2D-92AB-4CD8-B00C-400110291D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2533650" cy="3414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C99FF6E-CE35-45DB-8EF2-458E600268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23100" y="0"/>
            <a:ext cx="5181009" cy="3438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C9BC45D4-131C-4605-9776-B7C5C7972D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38904" y="3447098"/>
            <a:ext cx="5165206" cy="3406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09A2C975-004F-488E-8C7D-72AC0E87374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33651" y="3423506"/>
            <a:ext cx="4487900" cy="3438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444F1E1-7DE0-4F38-A7CE-19B3827D5E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27742" y="815619"/>
            <a:ext cx="3117210" cy="185442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7F91F-4C8E-4C9F-BB46-B984A0162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87" y="4279396"/>
            <a:ext cx="1797202" cy="184708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E6F91-5610-40AC-961B-9933467D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F3FF8-76E0-4C75-A885-4D913482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85D0B-C1F3-4002-962C-E360AA13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0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4 p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6B732B24-C8AC-4101-9D89-841B20359D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05617"/>
            <a:ext cx="5167385" cy="2923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447037DB-898C-419F-99D4-C90D7F953A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76877" y="2287"/>
            <a:ext cx="4554504" cy="19096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A11F5856-98BB-4528-9CDD-BE4110F872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51134" y="1010352"/>
            <a:ext cx="2447968" cy="2946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7F7ABEE9-4195-40A3-B95C-94B6547BB7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3401" y="3956969"/>
            <a:ext cx="4572000" cy="2902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43944-AAAD-4629-AC33-88D2186B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9878" y="4684196"/>
            <a:ext cx="2438722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FAFC1-ADBC-46CD-A4DB-E3DF9BB4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12021-C64A-4021-BFE6-08B2DCC0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CA3D-384A-4209-813F-5CD865D8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0C9836-7494-485C-B7E1-A248CBFE3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7423" y="2368931"/>
            <a:ext cx="3584575" cy="11176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7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umn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EACF35A-5622-4760-B68F-C66101E6A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0050" y="0"/>
            <a:ext cx="5514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344B9-D260-4EBF-89FE-9C682392A8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5025" y="1597025"/>
            <a:ext cx="2466975" cy="5260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3B5D6-8B1C-4B3A-83E7-94A0C3AB2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9096" y="4795868"/>
            <a:ext cx="2478014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2FCFB-16AE-49C0-A2D7-5196E43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9230B-6D33-404A-BDF3-48A83854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8AAAA-6F10-4B88-9C41-7D7CAA8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EE48B49-B0E6-4ECD-A85C-6048F71B7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936" y="1255096"/>
            <a:ext cx="3047014" cy="1650328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3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B4B9F-BF9B-4D9A-8820-AA97EEF0B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0113" y="-16481"/>
            <a:ext cx="8751887" cy="6884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A0A4-FC5E-47B8-88F3-08A54B90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D6D16-4AAC-4D2C-9370-6124490A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E100C-1708-4F04-9A39-E9430E4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80720-B8AB-4C5E-A3DE-161106A35D7C}"/>
              </a:ext>
            </a:extLst>
          </p:cNvPr>
          <p:cNvSpPr/>
          <p:nvPr userDrawn="1"/>
        </p:nvSpPr>
        <p:spPr>
          <a:xfrm>
            <a:off x="6982135" y="-16482"/>
            <a:ext cx="5209865" cy="1939918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92E31"/>
              </a:solidFill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A5DCC98E-8399-422A-95B9-91E724BAE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5774" y="197460"/>
            <a:ext cx="4403994" cy="1650328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E6DA-4836-4F37-829E-0556B1D3D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0542" y="2914270"/>
            <a:ext cx="4162590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4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50DF-6CC5-4A20-9976-D5032BF9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5D02-AA69-43CE-ABC9-45454605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5FC09-2038-4448-BBA4-B96BFC39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C9E6-5B68-45ED-8F0B-25D6776C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FF6D-D999-47C4-866C-B498B62A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C864F-4EFB-489E-B557-560391F5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29F9B-DFED-4109-87CC-AF0CB809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A68E-391F-4277-A9D3-A19C13BC0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74B9-88AA-4D37-98A2-15CABEB51A7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4F852-5EB9-4816-9B64-A8280088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BA8D-9FCE-438D-B4F3-62E4065FC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NwGT2Pb7_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6Ck_5SePZ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Greens on wood">
            <a:extLst>
              <a:ext uri="{FF2B5EF4-FFF2-40B4-BE49-F238E27FC236}">
                <a16:creationId xmlns:a16="http://schemas.microsoft.com/office/drawing/2014/main" id="{92F9F53E-311C-43E5-9D88-71CB7E192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4EC002-BB8D-4B70-BD2B-C781053514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284957" y="1923444"/>
            <a:ext cx="5748489" cy="3197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F50F6-4C1D-4A33-A73D-5C185649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ЗДРАВА ИСХРАНА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D02A1-9614-4A6F-83D9-EFA6C72052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939" y="5084832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EDF1C-63EF-47BD-9789-B8546E28E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940" y="1900186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r="1600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08473" y="304801"/>
            <a:ext cx="3061854" cy="6373090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И НЕ ЗАБОРАВИТЕ ДА УНОСИТЕ НАЈЗДРАВИЈЕ ПИЋЕ- ВОДУ!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63891" y="124690"/>
            <a:ext cx="3006435" cy="6636327"/>
          </a:xfrm>
        </p:spPr>
        <p:txBody>
          <a:bodyPr>
            <a:normAutofit/>
          </a:bodyPr>
          <a:lstStyle/>
          <a:p>
            <a:r>
              <a:rPr lang="sr-Cyrl-R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Знам да већ сви знате шта значи здраво се хранити, али хајде да поновимо!</a:t>
            </a:r>
            <a:br>
              <a:rPr lang="sr-Cyrl-R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sr-Cyrl-R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Када кажемо здрава исхрана, мислимо да треба да уносимо што више воћа и поврћа, житарице и месо и да пијемо доста воде. Али да</a:t>
            </a:r>
            <a:r>
              <a:rPr lang="sr-Latn-RS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sr-Cyrl-R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ли је то довољно да наше тело остане здраво? </a:t>
            </a:r>
            <a:endParaRPr lang="en-US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7667"/>
          <a:stretch>
            <a:fillRect/>
          </a:stretch>
        </p:blipFill>
        <p:spPr>
          <a:xfrm>
            <a:off x="1149929" y="817418"/>
            <a:ext cx="6373090" cy="5856909"/>
          </a:xfrm>
        </p:spPr>
      </p:pic>
      <p:sp>
        <p:nvSpPr>
          <p:cNvPr id="7" name="TextBox 6"/>
          <p:cNvSpPr txBox="1"/>
          <p:nvPr/>
        </p:nvSpPr>
        <p:spPr>
          <a:xfrm>
            <a:off x="3338944" y="448086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Шећер, масти и со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r="8042"/>
          <a:stretch>
            <a:fillRect/>
          </a:stretch>
        </p:blipFill>
        <p:spPr>
          <a:xfrm>
            <a:off x="-7937" y="0"/>
            <a:ext cx="8767762" cy="69532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59824" y="166255"/>
            <a:ext cx="3279775" cy="6511636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Од првог дана школе вам говоримо да је ФИЗИЧКА активност веома битна за ваше тело, нарочито сада када растете и када се развијате. Зато редовно вежбајте, како би ваше тело било здраво. </a:t>
            </a:r>
            <a:b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Када завршите са вежбама, поједите нешто ЗДРАВО!</a:t>
            </a:r>
            <a:b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Шта би то могло бити?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r="796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1600" y="207818"/>
            <a:ext cx="2895600" cy="6386945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 ЖИТАРИЦЕ су неопходне за здраву исхрану. Житарице уносиш преко хлеба или неког  пецива или тестенине. Да ли можеш да наведеш неку житарицу са слике</a:t>
            </a:r>
            <a:r>
              <a:rPr lang="sr-Cyrl-RS" b="1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5" b="2356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77744" y="263236"/>
            <a:ext cx="3117273" cy="6428509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 ВОЋЕ</a:t>
            </a:r>
            <a:r>
              <a:rPr lang="sr-Cyrl-RS" b="1" dirty="0" smtClean="0">
                <a:solidFill>
                  <a:schemeClr val="tx1"/>
                </a:solidFill>
              </a:rPr>
              <a:t/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Трудите се да једете што више свежег воћа! Можеш, ако желиш да искористиш своје звање шефа кухиње и направиш воћну салату или неки укусни сок </a:t>
            </a: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 Буди креативан шеф кухиње!</a:t>
            </a:r>
            <a:b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Мали савет: Кад ти се једе нешто слатко, немој да поједеш неку чокаладицу, већ поједи неко воће, а ако хоћеш још слатког, а ти поједи мед 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r="796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8370" y="324716"/>
            <a:ext cx="3182794" cy="6303817"/>
          </a:xfrm>
        </p:spPr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ПОВРЋЕ</a:t>
            </a:r>
            <a:b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Као и код воћа и поврће је најбоље јести свеже, али можеш и да скуваш или да пропржиш. Прави шеф кухиње би направио укусну чорбицу од поврћа </a:t>
            </a: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Мали савет: Ако ти се једе чипс или смоки, или нека друга грицкалица која баш и није здрава, а ти поједи здраву грицкалицу</a:t>
            </a:r>
            <a:r>
              <a:rPr lang="sr-Latn-RS" b="1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направљену од поврћа. Како? Погледај следећи видео на: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https://www.youtube.com/watch?v=8NwGT2Pb7_E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88582" y="318655"/>
            <a:ext cx="2867891" cy="6331527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4. МЕСО И РИБА</a:t>
            </a:r>
            <a:br>
              <a:rPr lang="sr-Cyrl-RS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 раст и развој тела и мишића, потребни су нам   месо и риба. Зато, немој да одбијаш кад ти родитељи дају да једеш месо или рибу, јер ти они дају све што је потребно да мишићи буду јаки, а онда сте и ви јачи  и бржи </a:t>
            </a: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7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26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r="14522"/>
          <a:stretch>
            <a:fillRect/>
          </a:stretch>
        </p:blipFill>
        <p:spPr>
          <a:xfrm>
            <a:off x="-7938" y="0"/>
            <a:ext cx="8265247" cy="69532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63891" y="180109"/>
            <a:ext cx="3103418" cy="6677891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5.ЈАЈА, МЛЕКО, МЛЕЧНИ ПРОИЗВОДИ</a:t>
            </a:r>
            <a:r>
              <a:rPr lang="sr-Cyrl-RS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Као и остале намирнице и ове намирнице су нам потребне како бисмо били здрави</a:t>
            </a:r>
            <a:r>
              <a:rPr lang="sr-Latn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br>
              <a:rPr lang="sr-Latn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Погледај на које све начине могу да се припреме јаја:</a:t>
            </a:r>
            <a:b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://www.youtube.com/watch?v=66Ck_5SePZg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r="1028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63891" y="235527"/>
            <a:ext cx="3006436" cy="6414655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ШЕЋЕР, МАСТИ И СО</a:t>
            </a:r>
            <a:br>
              <a:rPr lang="sr-Cyrl-RS" dirty="0" smtClean="0">
                <a:solidFill>
                  <a:schemeClr val="tx1"/>
                </a:solidFill>
              </a:rPr>
            </a:br>
            <a:r>
              <a:rPr lang="sr-Cyrl-RS" dirty="0" smtClean="0">
                <a:solidFill>
                  <a:schemeClr val="tx1"/>
                </a:solidFill>
              </a:rPr>
              <a:t>Потрудите се да користите здраве замене  за шећере и масти. Ако можете, трудите се да свуда где стављате шећер ставите мед!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5">
      <a:majorFont>
        <a:latin typeface="Arial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dBoard_InteriorDesign_Win32_SL_v2" id="{C3434119-9239-4410-B866-5833C0C8E55E}" vid="{1CCEAE08-29CA-4BF3-A3AA-0A0BAE96E3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8572B-BB4E-40AF-AE27-C1B70BBBFE3E}">
  <ds:schemaRefs>
    <ds:schemaRef ds:uri="http://purl.org/dc/dcmitype/"/>
    <ds:schemaRef ds:uri="16c05727-aa75-4e4a-9b5f-8a80a1165891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1878FFB-76E4-4708-823E-50198E427B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BEB89-547E-4B85-8E8A-E80451BE0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Mood board - Interior design</Template>
  <TotalTime>0</TotalTime>
  <Words>119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Arial</vt:lpstr>
      <vt:lpstr>Arial Black</vt:lpstr>
      <vt:lpstr>Times New Roman</vt:lpstr>
      <vt:lpstr>Wingdings</vt:lpstr>
      <vt:lpstr>Office Theme</vt:lpstr>
      <vt:lpstr>ЗДРАВА ИСХРАНА</vt:lpstr>
      <vt:lpstr>Знам да већ сви знате шта значи здраво се хранити, али хајде да поновимо! Када кажемо здрава исхрана, мислимо да треба да уносимо што више воћа и поврћа, житарице и месо и да пијемо доста воде. Али да ли је то довољно да наше тело остане здраво? </vt:lpstr>
      <vt:lpstr>Од првог дана школе вам говоримо да је ФИЗИЧКА активност веома битна за ваше тело, нарочито сада када растете и када се развијате. Зато редовно вежбајте, како би ваше тело било здраво.  Када завршите са вежбама, поједите нешто ЗДРАВО! Шта би то могло бити?</vt:lpstr>
      <vt:lpstr>1. ЖИТАРИЦЕ су неопходне за здраву исхрану. Житарице уносиш преко хлеба или неког  пецива или тестенине. Да ли можеш да наведеш неку житарицу са слике?</vt:lpstr>
      <vt:lpstr>2. ВОЋЕ Трудите се да једете што више свежег воћа! Можеш, ако желиш да искористиш своје звање шефа кухиње и направиш воћну салату или неки укусни сок  Буди креативан шеф кухиње! Мали савет: Кад ти се једе нешто слатко, немој да поједеш неку чокаладицу, већ поједи неко воће, а ако хоћеш још слатког, а ти поједи мед </vt:lpstr>
      <vt:lpstr>3. ПОВРЋЕ Као и код воћа и поврће је најбоље јести свеже, али можеш и да скуваш или да пропржиш. Прави шеф кухиње би направио укусну чорбицу од поврћа  Мали савет: Ако ти се једе чипс или смоки, или нека друга грицкалица која баш и није здрава, а ти поједи здраву грицкалицу направљену од поврћа. Како? Погледај следећи видео на:https://www.youtube.com/watch?v=8NwGT2Pb7_E</vt:lpstr>
      <vt:lpstr>4. МЕСО И РИБА За раст и развој тела и мишића, потребни су нам   месо и риба. Зато, немој да одбијаш кад ти родитељи дају да једеш месо или рибу, јер ти они дају све што је потребно да мишићи буду јаки, а онда сте и ви јачи  и бржи </vt:lpstr>
      <vt:lpstr>5.ЈАЈА, МЛЕКО, МЛЕЧНИ ПРОИЗВОДИ  Као и остале намирнице и ове намирнице су нам потребне како бисмо били здрави. Погледај на које све начине могу да се припреме јаја: https://www.youtube.com/watch?v=66Ck_5SePZg</vt:lpstr>
      <vt:lpstr>ШЕЋЕР, МАСТИ И СО Потрудите се да користите здраве замене  за шећере и масти. Ако можете, трудите се да свуда где стављате шећер ставите мед!</vt:lpstr>
      <vt:lpstr>И НЕ ЗАБОРАВИТЕ ДА УНОСИТЕ НАЈЗДРАВИЈЕ ПИЋЕ- ВОДУ!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2020-04-28T14:38:57Z</dcterms:created>
  <dcterms:modified xsi:type="dcterms:W3CDTF">2020-04-29T09:45:33Z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